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86" r:id="rId3"/>
    <p:sldId id="287" r:id="rId4"/>
    <p:sldId id="288" r:id="rId5"/>
    <p:sldId id="269" r:id="rId6"/>
    <p:sldId id="289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208-DC05-D646-8980-08309B127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A296A-1DD1-FF49-954D-3D3634999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BD1D-F2C3-664F-9D73-BC75BD78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EA37C-DC1A-0948-975D-0BEB2CE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7391-4DA7-074D-8C35-3A2909CF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6CB2-0353-794C-B951-E5745AA0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20823-CC86-254A-841C-D1102FD3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8DE4-F013-E149-BDAE-568543B7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2FA2-2473-654D-9E0D-75CEC0F7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1D39-3A74-C04A-922D-A2AD541F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207285-269B-9745-BE41-1AFC6C75B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A63E2-7403-2341-94EC-1A185F46A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C8B78-5B29-BE46-A986-8F9D8E04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041B-65AD-4A4F-88BD-131E508C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8016-9F52-D34C-B6AF-BD631246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A6B1-FEDD-214C-89F1-FDB3F138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8E8E2-9DB5-274B-A298-1973B474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89B63-488D-FD4E-87CC-C1928EE5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879EB-BD9B-6947-A22F-BD6A4824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B1066-1B59-0E4E-BB4B-36E0BAF0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D110-8CDA-C644-A50A-D4C05785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F16CD-5260-884C-AC96-B8C0DADEF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DDCC-80E5-204A-B0D9-90F61DF5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E21A-3E6B-6449-9767-CC941318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9AFE1-5744-644B-88DB-C268B76A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86E5-DB7B-0C4C-AE65-81576FAF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CCB9-8449-634D-84E4-556772872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F4176-CAC3-4C41-ABED-48841619F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C41BF-F7D3-CC4E-A59F-95252859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616E2-B9F6-7F4D-8E59-E725677B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3D5B2-4E11-9E41-A35C-50CA13E0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794A-571F-A142-87BB-B6540F55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619DA-9A1A-5749-87CE-7904457F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2861F-82D6-AE4C-BBE3-537C8C79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41D68-06BB-4040-99C6-B1CA8B260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12A00-8D8A-3746-B74E-F109838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F4C9C-7104-034E-83F9-F3D76765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F7F9D-C359-2D40-BC0B-46194304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C2E97-DB54-864C-A15B-34D4A393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6698-C559-9847-BD78-2126CEF7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E85A0-0CB3-1947-88CB-0AF121BE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24364-F67C-6940-91B4-9598B089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C7E06-71EF-2D4B-A912-0934727D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F730C-42EC-FC40-A7CE-9930B69F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641E-F9D3-6B43-A19D-B069FB33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49D2-8719-D942-BD34-CFD5DB56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6D48-C189-BD48-9EAE-158CE91A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CE47-84F5-6043-A253-9875B022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4A746-8619-4F4B-9471-16455621F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9DE1-D3F1-0C4C-A2AE-1AF2F280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E4793-BFFF-1042-912C-303E7A3C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599D8-9AC0-324E-B728-D6532D74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4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7480-B38E-B243-9B6C-EDE04382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5E53D-0EB5-DC43-B5FC-75C9C94D5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0F760-176F-D143-A2AB-56EFA1B00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E8A49-1786-4741-96D0-E17647F2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B66C8-1239-7947-AC3E-2C7A7EC0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6C9FF-EE01-2747-B466-EF0171CD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ADFEB-A55A-DF44-9322-463DD37A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B273A-6492-4144-86C6-61A63DE1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ED45-9195-1A42-B5CA-2E48E8CD4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7F3A-B13D-524C-800C-6B97C3B04F24}" type="datetimeFigureOut">
              <a:rPr lang="en-US" smtClean="0"/>
              <a:t>3/24/21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F381-6CE6-C440-832A-7BA4EA09D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296B-661F-7B4A-841A-036D18E70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20D3C-2165-4449-A374-A523049D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E7583-9183-3741-9578-12C47FA6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674" r="1" b="72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A2ED9-72B3-4947-9EB7-3DE9518294B5}"/>
              </a:ext>
            </a:extLst>
          </p:cNvPr>
          <p:cNvSpPr txBox="1"/>
          <p:nvPr/>
        </p:nvSpPr>
        <p:spPr>
          <a:xfrm>
            <a:off x="7663349" y="588510"/>
            <a:ext cx="431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Jesus is taken down from the cross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D049E-AD19-8A4B-859E-4F59316985BE}"/>
              </a:ext>
            </a:extLst>
          </p:cNvPr>
          <p:cNvSpPr txBox="1"/>
          <p:nvPr/>
        </p:nvSpPr>
        <p:spPr>
          <a:xfrm>
            <a:off x="7607808" y="2653115"/>
            <a:ext cx="3864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/>
                </a:solidFill>
              </a:rPr>
              <a:t>Peace be with you,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My own peace I give you.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A peace which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The world cannot give ,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This is my gift to you.</a:t>
            </a:r>
          </a:p>
          <a:p>
            <a:endParaRPr lang="en-US" sz="2800" i="1" dirty="0">
              <a:solidFill>
                <a:schemeClr val="bg2"/>
              </a:solidFill>
            </a:endParaRPr>
          </a:p>
          <a:p>
            <a:r>
              <a:rPr lang="en-US" i="1" dirty="0">
                <a:solidFill>
                  <a:schemeClr val="bg2"/>
                </a:solidFill>
              </a:rPr>
              <a:t>John 14:27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C52220-F2EA-F94C-87A9-6F5763668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16"/>
    </mc:Choice>
    <mc:Fallback>
      <p:transition spd="slow" advTm="38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E7583-9183-3741-9578-12C47FA6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674" r="1" b="72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F8879-4333-9F4C-B225-C62AC93E84CA}"/>
              </a:ext>
            </a:extLst>
          </p:cNvPr>
          <p:cNvSpPr txBox="1"/>
          <p:nvPr/>
        </p:nvSpPr>
        <p:spPr>
          <a:xfrm>
            <a:off x="7552266" y="474345"/>
            <a:ext cx="4267200" cy="59093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is fulfilled!</a:t>
            </a:r>
          </a:p>
          <a:p>
            <a:r>
              <a:rPr lang="en-US" dirty="0"/>
              <a:t>Now there are</a:t>
            </a:r>
          </a:p>
          <a:p>
            <a:r>
              <a:rPr lang="en-US" dirty="0"/>
              <a:t>No cries of sorrow </a:t>
            </a:r>
          </a:p>
          <a:p>
            <a:r>
              <a:rPr lang="en-US" dirty="0"/>
              <a:t>no pain, no struggle.</a:t>
            </a:r>
          </a:p>
          <a:p>
            <a:r>
              <a:rPr lang="en-US" dirty="0"/>
              <a:t>A corpse finally at peace,</a:t>
            </a:r>
          </a:p>
          <a:p>
            <a:r>
              <a:rPr lang="en-US" dirty="0"/>
              <a:t>Secure in his mother’s embrace.</a:t>
            </a:r>
          </a:p>
          <a:p>
            <a:endParaRPr lang="en-US" dirty="0"/>
          </a:p>
          <a:p>
            <a:r>
              <a:rPr lang="en-US" dirty="0"/>
              <a:t>Silence</a:t>
            </a:r>
          </a:p>
          <a:p>
            <a:r>
              <a:rPr lang="en-US" dirty="0"/>
              <a:t>Intimacy</a:t>
            </a:r>
          </a:p>
          <a:p>
            <a:r>
              <a:rPr lang="en-US" dirty="0"/>
              <a:t>Peace.</a:t>
            </a:r>
          </a:p>
          <a:p>
            <a:endParaRPr lang="en-US" dirty="0"/>
          </a:p>
          <a:p>
            <a:r>
              <a:rPr lang="en-US" dirty="0"/>
              <a:t>A mother tenderly</a:t>
            </a:r>
          </a:p>
          <a:p>
            <a:r>
              <a:rPr lang="en-US" dirty="0"/>
              <a:t>Enfolding the child of her womb,</a:t>
            </a:r>
          </a:p>
          <a:p>
            <a:r>
              <a:rPr lang="en-US" dirty="0"/>
              <a:t>Cherishing his blood-stained body;</a:t>
            </a:r>
          </a:p>
          <a:p>
            <a:r>
              <a:rPr lang="en-US" dirty="0"/>
              <a:t>Naked as the day</a:t>
            </a:r>
          </a:p>
          <a:p>
            <a:r>
              <a:rPr lang="en-US" dirty="0"/>
              <a:t>She gave birth.</a:t>
            </a:r>
          </a:p>
          <a:p>
            <a:endParaRPr lang="en-US" dirty="0"/>
          </a:p>
          <a:p>
            <a:r>
              <a:rPr lang="en-US" dirty="0"/>
              <a:t>Now she hushes him</a:t>
            </a:r>
          </a:p>
          <a:p>
            <a:r>
              <a:rPr lang="en-US" dirty="0"/>
              <a:t>Into the dawn of new birth..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ED7BB0F-0368-5243-B3EF-130617452F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5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96"/>
    </mc:Choice>
    <mc:Fallback>
      <p:transition spd="slow" advTm="5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E7583-9183-3741-9578-12C47FA6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674" r="1" b="72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F8879-4333-9F4C-B225-C62AC93E84CA}"/>
              </a:ext>
            </a:extLst>
          </p:cNvPr>
          <p:cNvSpPr txBox="1"/>
          <p:nvPr/>
        </p:nvSpPr>
        <p:spPr>
          <a:xfrm>
            <a:off x="7382933" y="1443841"/>
            <a:ext cx="4267200" cy="39703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skulls of our fore-bearers,</a:t>
            </a:r>
          </a:p>
          <a:p>
            <a:r>
              <a:rPr lang="en-US" dirty="0"/>
              <a:t>A symbol of death,</a:t>
            </a:r>
          </a:p>
          <a:p>
            <a:r>
              <a:rPr lang="en-US" dirty="0"/>
              <a:t>Now superseded</a:t>
            </a:r>
          </a:p>
          <a:p>
            <a:r>
              <a:rPr lang="en-US" dirty="0"/>
              <a:t>By the new creation.</a:t>
            </a:r>
          </a:p>
          <a:p>
            <a:endParaRPr lang="en-US" dirty="0"/>
          </a:p>
          <a:p>
            <a:r>
              <a:rPr lang="en-US" dirty="0"/>
              <a:t>A new dawn</a:t>
            </a:r>
          </a:p>
          <a:p>
            <a:r>
              <a:rPr lang="en-US" dirty="0"/>
              <a:t>Filtering through new life.</a:t>
            </a:r>
          </a:p>
          <a:p>
            <a:endParaRPr lang="en-US" dirty="0"/>
          </a:p>
          <a:p>
            <a:r>
              <a:rPr lang="en-US" dirty="0"/>
              <a:t>The dove,</a:t>
            </a:r>
          </a:p>
          <a:p>
            <a:r>
              <a:rPr lang="en-US" dirty="0"/>
              <a:t>Bearing an olive branch,</a:t>
            </a:r>
          </a:p>
          <a:p>
            <a:r>
              <a:rPr lang="en-US" dirty="0"/>
              <a:t>Announces</a:t>
            </a:r>
          </a:p>
          <a:p>
            <a:r>
              <a:rPr lang="en-US" dirty="0"/>
              <a:t>The new covenant of peace.</a:t>
            </a:r>
          </a:p>
          <a:p>
            <a:r>
              <a:rPr lang="en-US" dirty="0"/>
              <a:t>His gift to all.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67C2032-3ECF-4E4B-9C2B-99DFF8D7D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82"/>
    </mc:Choice>
    <mc:Fallback>
      <p:transition spd="slow" advTm="116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E7583-9183-3741-9578-12C47FA6E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4674" r="1" b="726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F8879-4333-9F4C-B225-C62AC93E84CA}"/>
              </a:ext>
            </a:extLst>
          </p:cNvPr>
          <p:cNvSpPr txBox="1"/>
          <p:nvPr/>
        </p:nvSpPr>
        <p:spPr>
          <a:xfrm>
            <a:off x="7382933" y="1443841"/>
            <a:ext cx="4267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We </a:t>
            </a:r>
            <a:r>
              <a:rPr lang="en-US" sz="2800" dirty="0" err="1">
                <a:solidFill>
                  <a:srgbClr val="FF0000"/>
                </a:solidFill>
              </a:rPr>
              <a:t>Paray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50E8-15AC-034F-8A66-D514DF04EF33}"/>
              </a:ext>
            </a:extLst>
          </p:cNvPr>
          <p:cNvSpPr txBox="1"/>
          <p:nvPr/>
        </p:nvSpPr>
        <p:spPr>
          <a:xfrm>
            <a:off x="7433733" y="1342241"/>
            <a:ext cx="4267200" cy="48628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We Pray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Lord of Life</a:t>
            </a:r>
          </a:p>
          <a:p>
            <a:r>
              <a:rPr lang="en-US" i="1" dirty="0"/>
              <a:t>We pray with Mary:</a:t>
            </a:r>
          </a:p>
          <a:p>
            <a:r>
              <a:rPr lang="en-US" i="1" dirty="0"/>
              <a:t>Give us faith to love</a:t>
            </a:r>
          </a:p>
          <a:p>
            <a:r>
              <a:rPr lang="en-US" i="1" dirty="0"/>
              <a:t>When our hearts feel cold.</a:t>
            </a:r>
          </a:p>
          <a:p>
            <a:endParaRPr lang="en-US" i="1" dirty="0"/>
          </a:p>
          <a:p>
            <a:r>
              <a:rPr lang="en-US" i="1" dirty="0"/>
              <a:t>Give us hope </a:t>
            </a:r>
          </a:p>
          <a:p>
            <a:r>
              <a:rPr lang="en-US" i="1" dirty="0"/>
              <a:t>When all seems lost,</a:t>
            </a:r>
          </a:p>
          <a:p>
            <a:r>
              <a:rPr lang="en-US" i="1" dirty="0"/>
              <a:t>And trust</a:t>
            </a:r>
          </a:p>
          <a:p>
            <a:r>
              <a:rPr lang="en-US" i="1" dirty="0"/>
              <a:t>When we feel bereft.</a:t>
            </a:r>
          </a:p>
          <a:p>
            <a:endParaRPr lang="en-US" i="1" dirty="0"/>
          </a:p>
          <a:p>
            <a:r>
              <a:rPr lang="en-US" i="1" dirty="0"/>
              <a:t>In Jesus, may we find</a:t>
            </a:r>
          </a:p>
          <a:p>
            <a:r>
              <a:rPr lang="en-US" i="1" dirty="0"/>
              <a:t>The source</a:t>
            </a:r>
          </a:p>
          <a:p>
            <a:r>
              <a:rPr lang="en-US" i="1" dirty="0"/>
              <a:t>Of our new life</a:t>
            </a:r>
          </a:p>
          <a:p>
            <a:r>
              <a:rPr lang="en-US" i="1" dirty="0"/>
              <a:t>And our peace.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F0FB924-0AF1-7D4C-B932-2FE05C09C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9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02"/>
    </mc:Choice>
    <mc:Fallback>
      <p:transition spd="slow" advTm="4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painting, dirty&#10;&#10;Description automatically generated">
            <a:extLst>
              <a:ext uri="{FF2B5EF4-FFF2-40B4-BE49-F238E27FC236}">
                <a16:creationId xmlns:a16="http://schemas.microsoft.com/office/drawing/2014/main" id="{6A4B8D36-A58F-0A42-A0DA-304511CB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518" r="1" b="89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8BAD5-A8F7-0A40-AEDE-335BA9F8A37A}"/>
              </a:ext>
            </a:extLst>
          </p:cNvPr>
          <p:cNvSpPr txBox="1"/>
          <p:nvPr/>
        </p:nvSpPr>
        <p:spPr>
          <a:xfrm>
            <a:off x="7535333" y="338667"/>
            <a:ext cx="4030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Jesus is buried in the Tomb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F1ECB-F711-0047-8188-C8D21B2DDF42}"/>
              </a:ext>
            </a:extLst>
          </p:cNvPr>
          <p:cNvSpPr txBox="1"/>
          <p:nvPr/>
        </p:nvSpPr>
        <p:spPr>
          <a:xfrm>
            <a:off x="8043333" y="2269067"/>
            <a:ext cx="35221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Unless the grain of wheat falls</a:t>
            </a:r>
          </a:p>
          <a:p>
            <a:r>
              <a:rPr lang="en-US" sz="2800" i="1" dirty="0"/>
              <a:t>Into the earth and dies</a:t>
            </a:r>
          </a:p>
          <a:p>
            <a:r>
              <a:rPr lang="en-US" sz="2800" i="1" dirty="0"/>
              <a:t>It remains a single grain.</a:t>
            </a:r>
          </a:p>
          <a:p>
            <a:r>
              <a:rPr lang="en-US" sz="2800" i="1" dirty="0"/>
              <a:t>If it dies</a:t>
            </a:r>
          </a:p>
          <a:p>
            <a:r>
              <a:rPr lang="en-US" sz="2800" i="1" dirty="0"/>
              <a:t>It yields a </a:t>
            </a:r>
            <a:r>
              <a:rPr lang="en-US" sz="2800" i="1"/>
              <a:t>rich harvest</a:t>
            </a:r>
            <a:r>
              <a:rPr lang="en-US" sz="2800" i="1" dirty="0"/>
              <a:t>.</a:t>
            </a:r>
          </a:p>
          <a:p>
            <a:endParaRPr lang="en-US" i="1" dirty="0"/>
          </a:p>
          <a:p>
            <a:r>
              <a:rPr lang="en-US" i="1" dirty="0"/>
              <a:t>John 12:24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B54B15-EE62-5849-AD19-C624C69D1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42"/>
    </mc:Choice>
    <mc:Fallback>
      <p:transition spd="slow" advTm="3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painting, dirty&#10;&#10;Description automatically generated">
            <a:extLst>
              <a:ext uri="{FF2B5EF4-FFF2-40B4-BE49-F238E27FC236}">
                <a16:creationId xmlns:a16="http://schemas.microsoft.com/office/drawing/2014/main" id="{6A4B8D36-A58F-0A42-A0DA-304511CB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518" r="1" b="89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F1ECB-F711-0047-8188-C8D21B2DDF42}"/>
              </a:ext>
            </a:extLst>
          </p:cNvPr>
          <p:cNvSpPr txBox="1"/>
          <p:nvPr/>
        </p:nvSpPr>
        <p:spPr>
          <a:xfrm>
            <a:off x="7615646" y="2269067"/>
            <a:ext cx="39498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burial cloth</a:t>
            </a:r>
          </a:p>
          <a:p>
            <a:r>
              <a:rPr lang="en-US" sz="2800" dirty="0"/>
              <a:t>Translucent</a:t>
            </a:r>
          </a:p>
          <a:p>
            <a:r>
              <a:rPr lang="en-US" sz="2800" dirty="0"/>
              <a:t>Revealing</a:t>
            </a:r>
          </a:p>
          <a:p>
            <a:r>
              <a:rPr lang="en-US" sz="2800" dirty="0"/>
              <a:t>A body at rest.</a:t>
            </a:r>
          </a:p>
          <a:p>
            <a:r>
              <a:rPr lang="en-US" sz="2800" dirty="0"/>
              <a:t>The face at peace.</a:t>
            </a:r>
          </a:p>
          <a:p>
            <a:r>
              <a:rPr lang="en-US" sz="2800" dirty="0"/>
              <a:t>Wounded hands</a:t>
            </a:r>
          </a:p>
          <a:p>
            <a:r>
              <a:rPr lang="en-US" sz="2800" dirty="0"/>
              <a:t>Marked with red blood.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B46928-9AD7-EB4C-B558-827287C93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83"/>
    </mc:Choice>
    <mc:Fallback>
      <p:transition spd="slow" advTm="24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painting, dirty&#10;&#10;Description automatically generated">
            <a:extLst>
              <a:ext uri="{FF2B5EF4-FFF2-40B4-BE49-F238E27FC236}">
                <a16:creationId xmlns:a16="http://schemas.microsoft.com/office/drawing/2014/main" id="{6A4B8D36-A58F-0A42-A0DA-304511CB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518" r="1" b="89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F1ECB-F711-0047-8188-C8D21B2DDF42}"/>
              </a:ext>
            </a:extLst>
          </p:cNvPr>
          <p:cNvSpPr txBox="1"/>
          <p:nvPr/>
        </p:nvSpPr>
        <p:spPr>
          <a:xfrm>
            <a:off x="7367451" y="910530"/>
            <a:ext cx="41849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the tomb is dark and spacious</a:t>
            </a:r>
          </a:p>
          <a:p>
            <a:r>
              <a:rPr lang="en-US" dirty="0"/>
              <a:t>Outside, the promise  of a bright morning</a:t>
            </a:r>
          </a:p>
          <a:p>
            <a:endParaRPr lang="en-US" dirty="0"/>
          </a:p>
          <a:p>
            <a:r>
              <a:rPr lang="en-US" dirty="0"/>
              <a:t>The light is breaking</a:t>
            </a:r>
          </a:p>
          <a:p>
            <a:r>
              <a:rPr lang="en-US" dirty="0"/>
              <a:t>Through the stone</a:t>
            </a:r>
          </a:p>
          <a:p>
            <a:r>
              <a:rPr lang="en-US" dirty="0"/>
              <a:t>Which seeks the entrance.</a:t>
            </a:r>
          </a:p>
          <a:p>
            <a:r>
              <a:rPr lang="en-US" dirty="0"/>
              <a:t>Within the linen cloths</a:t>
            </a:r>
          </a:p>
          <a:p>
            <a:r>
              <a:rPr lang="en-US" dirty="0"/>
              <a:t>The body dazzles,</a:t>
            </a:r>
          </a:p>
          <a:p>
            <a:r>
              <a:rPr lang="en-US" dirty="0"/>
              <a:t>Like – </a:t>
            </a:r>
          </a:p>
          <a:p>
            <a:r>
              <a:rPr lang="en-US" dirty="0"/>
              <a:t>  a pearl in the oyster shell</a:t>
            </a:r>
          </a:p>
          <a:p>
            <a:r>
              <a:rPr lang="en-US" dirty="0"/>
              <a:t>  a chrysalis in a cocoon</a:t>
            </a:r>
          </a:p>
          <a:p>
            <a:r>
              <a:rPr lang="en-US" dirty="0"/>
              <a:t>  a seed in germination</a:t>
            </a:r>
          </a:p>
          <a:p>
            <a:r>
              <a:rPr lang="en-US" dirty="0"/>
              <a:t>  an embryo in the womb.</a:t>
            </a:r>
          </a:p>
          <a:p>
            <a:endParaRPr lang="en-US" dirty="0"/>
          </a:p>
          <a:p>
            <a:r>
              <a:rPr lang="en-US" dirty="0"/>
              <a:t>The inexplicable</a:t>
            </a:r>
          </a:p>
          <a:p>
            <a:r>
              <a:rPr lang="en-US" dirty="0"/>
              <a:t>Untouchable</a:t>
            </a:r>
          </a:p>
          <a:p>
            <a:r>
              <a:rPr lang="en-US" dirty="0"/>
              <a:t>Invisible</a:t>
            </a:r>
          </a:p>
          <a:p>
            <a:r>
              <a:rPr lang="en-US" dirty="0"/>
              <a:t>Recreating the energy!</a:t>
            </a:r>
          </a:p>
          <a:p>
            <a:r>
              <a:rPr lang="en-US" dirty="0"/>
              <a:t>Into the soil</a:t>
            </a:r>
          </a:p>
          <a:p>
            <a:r>
              <a:rPr lang="en-US" dirty="0"/>
              <a:t>Swollen with new life.</a:t>
            </a:r>
          </a:p>
          <a:p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ACE67A-AB77-C04C-A112-D4781AEB2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40"/>
    </mc:Choice>
    <mc:Fallback>
      <p:transition spd="slow" advTm="11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painting, dirty&#10;&#10;Description automatically generated">
            <a:extLst>
              <a:ext uri="{FF2B5EF4-FFF2-40B4-BE49-F238E27FC236}">
                <a16:creationId xmlns:a16="http://schemas.microsoft.com/office/drawing/2014/main" id="{6A4B8D36-A58F-0A42-A0DA-304511CB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3518" r="1" b="891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F1ECB-F711-0047-8188-C8D21B2DDF42}"/>
              </a:ext>
            </a:extLst>
          </p:cNvPr>
          <p:cNvSpPr txBox="1"/>
          <p:nvPr/>
        </p:nvSpPr>
        <p:spPr>
          <a:xfrm>
            <a:off x="7270174" y="618700"/>
            <a:ext cx="41849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We Pray</a:t>
            </a:r>
          </a:p>
          <a:p>
            <a:r>
              <a:rPr lang="en-US" sz="2800" dirty="0"/>
              <a:t>Help us to believe</a:t>
            </a:r>
          </a:p>
          <a:p>
            <a:r>
              <a:rPr lang="en-US" sz="2800" dirty="0"/>
              <a:t>Lord</a:t>
            </a:r>
          </a:p>
          <a:p>
            <a:r>
              <a:rPr lang="en-US" sz="2800" dirty="0"/>
              <a:t>That ends</a:t>
            </a:r>
          </a:p>
          <a:p>
            <a:r>
              <a:rPr lang="en-US" sz="2800" dirty="0"/>
              <a:t>Are but beginnings</a:t>
            </a:r>
          </a:p>
          <a:p>
            <a:r>
              <a:rPr lang="en-US" sz="2800" dirty="0"/>
              <a:t>And that graves</a:t>
            </a:r>
          </a:p>
          <a:p>
            <a:r>
              <a:rPr lang="en-US" sz="2800" dirty="0"/>
              <a:t>Are but the doorway</a:t>
            </a:r>
          </a:p>
          <a:p>
            <a:r>
              <a:rPr lang="en-US" sz="2800" dirty="0"/>
              <a:t>To a new life.</a:t>
            </a:r>
          </a:p>
          <a:p>
            <a:endParaRPr lang="en-US" sz="2800" dirty="0"/>
          </a:p>
          <a:p>
            <a:r>
              <a:rPr lang="en-US" sz="2800" dirty="0"/>
              <a:t>For you are</a:t>
            </a:r>
          </a:p>
          <a:p>
            <a:r>
              <a:rPr lang="en-US" sz="2800" dirty="0"/>
              <a:t>The Lord</a:t>
            </a:r>
          </a:p>
          <a:p>
            <a:r>
              <a:rPr lang="en-US" sz="2800" dirty="0"/>
              <a:t>Of the living </a:t>
            </a:r>
          </a:p>
          <a:p>
            <a:r>
              <a:rPr lang="en-US" sz="2800" dirty="0"/>
              <a:t>And the dead.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E961BB-7CF2-9841-B1A0-39B8807B9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34"/>
    </mc:Choice>
    <mc:Fallback>
      <p:transition spd="slow" advTm="4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373</Words>
  <Application>Microsoft Macintosh PowerPoint</Application>
  <PresentationFormat>Widescreen</PresentationFormat>
  <Paragraphs>105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Muir</dc:creator>
  <cp:lastModifiedBy>William Muir</cp:lastModifiedBy>
  <cp:revision>2</cp:revision>
  <dcterms:created xsi:type="dcterms:W3CDTF">2021-03-24T15:36:29Z</dcterms:created>
  <dcterms:modified xsi:type="dcterms:W3CDTF">2021-03-24T16:00:58Z</dcterms:modified>
</cp:coreProperties>
</file>